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78" r:id="rId2"/>
    <p:sldId id="1179" r:id="rId3"/>
    <p:sldId id="1180" r:id="rId4"/>
    <p:sldId id="1181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182" r:id="rId14"/>
    <p:sldId id="1183" r:id="rId15"/>
    <p:sldId id="1184" r:id="rId16"/>
    <p:sldId id="1185" r:id="rId1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388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879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780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718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411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055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568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54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951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343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71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A8F2-B729-4A11-B89E-F819787947A1}" type="datetimeFigureOut">
              <a:rPr lang="es-AR" smtClean="0"/>
              <a:t>13/3/2026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889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618" y="141613"/>
            <a:ext cx="5341380" cy="66040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1672" y="305411"/>
            <a:ext cx="6096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b="1" dirty="0">
                <a:latin typeface="Segoe Print" panose="02000600000000000000" pitchFamily="2" charset="0"/>
              </a:rPr>
              <a:t>SILLA DE RUEDAS CON ELEVAPIERNAS, INODORO PORTATIL Y FRENOS. </a:t>
            </a:r>
            <a:endParaRPr lang="es-ES" sz="1600" b="1" dirty="0" smtClean="0">
              <a:latin typeface="Segoe Print" panose="02000600000000000000" pitchFamily="2" charset="0"/>
            </a:endParaRPr>
          </a:p>
          <a:p>
            <a:endParaRPr lang="es-ES" sz="1600" b="1" dirty="0" smtClean="0">
              <a:latin typeface="Segoe Print" panose="02000600000000000000" pitchFamily="2" charset="0"/>
            </a:endParaRPr>
          </a:p>
          <a:p>
            <a:r>
              <a:rPr lang="es-ES" sz="1400" dirty="0" smtClean="0">
                <a:latin typeface="Segoe Print" panose="02000600000000000000" pitchFamily="2" charset="0"/>
              </a:rPr>
              <a:t>Ajustable </a:t>
            </a:r>
            <a:r>
              <a:rPr lang="es-ES" sz="1400" dirty="0">
                <a:latin typeface="Segoe Print" panose="02000600000000000000" pitchFamily="2" charset="0"/>
              </a:rPr>
              <a:t>hasta un </a:t>
            </a:r>
            <a:r>
              <a:rPr lang="es-ES" sz="1400" dirty="0" err="1">
                <a:latin typeface="Segoe Print" panose="02000600000000000000" pitchFamily="2" charset="0"/>
              </a:rPr>
              <a:t>angulo</a:t>
            </a:r>
            <a:r>
              <a:rPr lang="es-ES" sz="1400" dirty="0">
                <a:latin typeface="Segoe Print" panose="02000600000000000000" pitchFamily="2" charset="0"/>
              </a:rPr>
              <a:t> de 180° (cama horizontal</a:t>
            </a:r>
            <a:r>
              <a:rPr lang="es-ES" sz="1400" dirty="0" smtClean="0">
                <a:latin typeface="Segoe Print" panose="02000600000000000000" pitchFamily="2" charset="0"/>
              </a:rPr>
              <a:t>), y </a:t>
            </a:r>
            <a:r>
              <a:rPr lang="es-ES" sz="1400" dirty="0" err="1" smtClean="0">
                <a:latin typeface="Segoe Print" panose="02000600000000000000" pitchFamily="2" charset="0"/>
              </a:rPr>
              <a:t>tambien</a:t>
            </a:r>
            <a:r>
              <a:rPr lang="es-ES" sz="1400" dirty="0" smtClean="0">
                <a:latin typeface="Segoe Print" panose="02000600000000000000" pitchFamily="2" charset="0"/>
              </a:rPr>
              <a:t> plegable para guardar en el baúl de cualquier auto.</a:t>
            </a:r>
          </a:p>
          <a:p>
            <a:endParaRPr lang="es-ES" sz="1400" dirty="0">
              <a:latin typeface="Segoe Print" panose="02000600000000000000" pitchFamily="2" charset="0"/>
            </a:endParaRPr>
          </a:p>
          <a:p>
            <a:r>
              <a:rPr lang="es-ES" sz="1200" smtClean="0">
                <a:latin typeface="Segoe Print" panose="02000600000000000000" pitchFamily="2" charset="0"/>
              </a:rPr>
              <a:t>Silla </a:t>
            </a:r>
            <a:r>
              <a:rPr lang="es-ES" sz="1200" dirty="0">
                <a:latin typeface="Segoe Print" panose="02000600000000000000" pitchFamily="2" charset="0"/>
              </a:rPr>
              <a:t>fabricada en acero resistente y ligero, asiento y respaldo regulables en altura, descansa brazos plegables, eleva piernas desmontables y ajustables, </a:t>
            </a:r>
            <a:r>
              <a:rPr lang="es-ES" sz="1200" dirty="0" smtClean="0">
                <a:latin typeface="Segoe Print" panose="02000600000000000000" pitchFamily="2" charset="0"/>
              </a:rPr>
              <a:t>s</a:t>
            </a: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Sus </a:t>
            </a:r>
            <a:r>
              <a:rPr lang="es-ES" sz="1200" dirty="0">
                <a:latin typeface="Segoe Print" panose="02000600000000000000" pitchFamily="2" charset="0"/>
              </a:rPr>
              <a:t>llantas tanto traseras como delanteras son macizas fabricadas con cañuela sólida, cuenta con 2 frenos individuales en cada una de las llantas traseras con auto bloqueo para mayor seguridad.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• </a:t>
            </a:r>
            <a:r>
              <a:rPr lang="es-ES" sz="1200" dirty="0">
                <a:latin typeface="Segoe Print" panose="02000600000000000000" pitchFamily="2" charset="0"/>
              </a:rPr>
              <a:t>COJÍN ADAPTADO PARA INODORO: Funciona como un asiento para WC con tapa individual que se desmonta fácilmente.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• </a:t>
            </a:r>
            <a:r>
              <a:rPr lang="es-ES" sz="1200" dirty="0">
                <a:latin typeface="Segoe Print" panose="02000600000000000000" pitchFamily="2" charset="0"/>
              </a:rPr>
              <a:t>COMODA INTEGRADA CON WC PORTATIL: Nuestra cómoda de acero posee una cubeta removible, fácil de quitar con tapa protectora anti olores y anti salpicaduras. Su respaldo se abate hidráulicamente hasta los 180º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>
                <a:latin typeface="Segoe Print" panose="02000600000000000000" pitchFamily="2" charset="0"/>
              </a:rPr>
              <a:t>• </a:t>
            </a:r>
            <a:r>
              <a:rPr lang="es-ES" sz="1200" dirty="0" smtClean="0">
                <a:latin typeface="Segoe Print" panose="02000600000000000000" pitchFamily="2" charset="0"/>
              </a:rPr>
              <a:t>CARACTERISTCAS GENERALES: </a:t>
            </a:r>
            <a:r>
              <a:rPr lang="es-ES" sz="1200" dirty="0">
                <a:latin typeface="Segoe Print" panose="02000600000000000000" pitchFamily="2" charset="0"/>
              </a:rPr>
              <a:t>Material: Acero . Y Oxford • Color: Negro. -Asiento suave, impermeable y acojinado con inodoro en forma de U.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Respaldo alto y reclinable.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Descansa brazos ergonómicos.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Eleva piernas desmontables y ajustables a la altura.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Rueda delantera:7´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Rueda trasera:24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Diseño de freno de mano doble y plegable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Ajuste hidráulico: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Tamaño: 106x48x(89-121) cm </a:t>
            </a:r>
            <a:endParaRPr lang="es-ES" sz="1200" dirty="0" smtClean="0">
              <a:latin typeface="Segoe Print" panose="02000600000000000000" pitchFamily="2" charset="0"/>
            </a:endParaRPr>
          </a:p>
          <a:p>
            <a:r>
              <a:rPr lang="es-ES" sz="1200" dirty="0" smtClean="0">
                <a:latin typeface="Segoe Print" panose="02000600000000000000" pitchFamily="2" charset="0"/>
              </a:rPr>
              <a:t>-</a:t>
            </a:r>
            <a:r>
              <a:rPr lang="es-ES" sz="1200" dirty="0">
                <a:latin typeface="Segoe Print" panose="02000600000000000000" pitchFamily="2" charset="0"/>
              </a:rPr>
              <a:t>Peso soportado: 120 kg.</a:t>
            </a:r>
            <a:endParaRPr lang="en-US" sz="1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55" y="681644"/>
            <a:ext cx="3891577" cy="25935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185" y="504217"/>
            <a:ext cx="4493484" cy="33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6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00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78" y="113088"/>
            <a:ext cx="3358799" cy="29794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78" y="3168713"/>
            <a:ext cx="3358799" cy="3520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462" y="113088"/>
            <a:ext cx="6019037" cy="65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8" y="231742"/>
            <a:ext cx="2202018" cy="29319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57" y="241068"/>
            <a:ext cx="2192557" cy="29226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540" y="844495"/>
            <a:ext cx="6509063" cy="477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18" y="3229495"/>
            <a:ext cx="4569252" cy="3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08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607" y="490452"/>
            <a:ext cx="5822139" cy="58206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24" y="4351861"/>
            <a:ext cx="2402055" cy="22739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13" y="4100391"/>
            <a:ext cx="2631335" cy="25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159254"/>
            <a:ext cx="3166667" cy="31658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" y="3574472"/>
            <a:ext cx="3200400" cy="31995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385" y="159254"/>
            <a:ext cx="3361057" cy="31658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47" y="3848792"/>
            <a:ext cx="4000878" cy="2396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492" y="159254"/>
            <a:ext cx="3200400" cy="3165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490" y="3574472"/>
            <a:ext cx="3200401" cy="31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6" y="241069"/>
            <a:ext cx="3800438" cy="37981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40" y="241069"/>
            <a:ext cx="2477373" cy="37150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8" y="4151663"/>
            <a:ext cx="2501703" cy="25010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735" y="4180397"/>
            <a:ext cx="2920594" cy="25010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463" y="4151663"/>
            <a:ext cx="2142089" cy="25803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2139" y="4180397"/>
            <a:ext cx="3152389" cy="25010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716" y="241069"/>
            <a:ext cx="3840835" cy="37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784" y="264065"/>
            <a:ext cx="2610000" cy="30115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21" y="264065"/>
            <a:ext cx="3168740" cy="3011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812" y="3790603"/>
            <a:ext cx="2863944" cy="28631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221" y="3790603"/>
            <a:ext cx="2877340" cy="28765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629" y="3790603"/>
            <a:ext cx="2863943" cy="28631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36" y="170669"/>
            <a:ext cx="4823690" cy="33624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770" y="3790603"/>
            <a:ext cx="2863211" cy="28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2" y="473825"/>
            <a:ext cx="2822228" cy="26266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259" y="496686"/>
            <a:ext cx="5067741" cy="55113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553" y="496686"/>
            <a:ext cx="2713657" cy="25684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937" y="3591099"/>
            <a:ext cx="3647516" cy="26094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53" y="3229495"/>
            <a:ext cx="3195784" cy="31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253527</TotalTime>
  <Words>231</Words>
  <Application>Microsoft Office PowerPoint</Application>
  <PresentationFormat>Panorámica</PresentationFormat>
  <Paragraphs>22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Print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Aleandri</dc:creator>
  <cp:lastModifiedBy>Usuario</cp:lastModifiedBy>
  <cp:revision>533</cp:revision>
  <dcterms:created xsi:type="dcterms:W3CDTF">2021-06-15T23:07:30Z</dcterms:created>
  <dcterms:modified xsi:type="dcterms:W3CDTF">2026-03-13T21:29:25Z</dcterms:modified>
</cp:coreProperties>
</file>